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60" r:id="rId4"/>
  </p:sldMasterIdLst>
  <p:notesMasterIdLst>
    <p:notesMasterId r:id="rId14"/>
  </p:notesMasterIdLst>
  <p:sldIdLst>
    <p:sldId id="274" r:id="rId5"/>
    <p:sldId id="308" r:id="rId6"/>
    <p:sldId id="309" r:id="rId7"/>
    <p:sldId id="310" r:id="rId8"/>
    <p:sldId id="311" r:id="rId9"/>
    <p:sldId id="312" r:id="rId10"/>
    <p:sldId id="313" r:id="rId11"/>
    <p:sldId id="314" r:id="rId12"/>
    <p:sldId id="31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19" autoAdjust="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8DDDEA-63BC-40A0-8BC0-D6413F38691F}" type="datetimeFigureOut">
              <a:rPr lang="en-US" smtClean="0"/>
              <a:t>4/1/2020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06F76E-E60C-4C54-B47A-C2C406EC8F7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7483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xmlns="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4/1/2020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xmlns="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572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xmlns="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4/1/2020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xmlns="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1562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4/1/2020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xmlns="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4859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4/1/2020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5235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4/1/2020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91145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4/1/2020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2773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4/1/2020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586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xmlns="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4/1/2020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xmlns="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xmlns="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1530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4/1/2020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584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4/1/2020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65219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sldNum="0" hdr="0" ftr="0" dt="0"/>
  <p:txStyles>
    <p:titleStyle>
      <a:lvl1pPr algn="l" defTabSz="457200" rtl="0" eaLnBrk="1" latinLnBrk="0" hangingPunct="1">
        <a:lnSpc>
          <a:spcPct val="100000"/>
        </a:lnSpc>
        <a:spcBef>
          <a:spcPct val="0"/>
        </a:spcBef>
        <a:buNone/>
        <a:defRPr sz="28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37">
            <a:extLst>
              <a:ext uri="{FF2B5EF4-FFF2-40B4-BE49-F238E27FC236}">
                <a16:creationId xmlns:a16="http://schemas.microsoft.com/office/drawing/2014/main" xmlns="" id="{6B695AA2-4B70-477F-AF90-536B720A134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2020104020203"/>
              <a:ea typeface="+mn-ea"/>
              <a:cs typeface="+mn-cs"/>
            </a:endParaRPr>
          </a:p>
        </p:txBody>
      </p:sp>
      <p:pic>
        <p:nvPicPr>
          <p:cNvPr id="8" name="Picture 7" descr="A dog looking at the camera">
            <a:extLst>
              <a:ext uri="{FF2B5EF4-FFF2-40B4-BE49-F238E27FC236}">
                <a16:creationId xmlns:a16="http://schemas.microsoft.com/office/drawing/2014/main" xmlns="" id="{F0B92F21-44D0-49F2-B59D-6723737D9B5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1C21E816-31F5-48BB-BD02-D15F2F18B4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5201" y="1020431"/>
            <a:ext cx="10225530" cy="1475013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chemeClr val="tx1"/>
                </a:solidFill>
              </a:rPr>
              <a:t>Home schooling poem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35D6E6B-3353-491C-A3C6-F278D6CED8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5200" y="2495445"/>
            <a:ext cx="10225530" cy="590321"/>
          </a:xfrm>
        </p:spPr>
        <p:txBody>
          <a:bodyPr>
            <a:normAutofit/>
          </a:bodyPr>
          <a:lstStyle/>
          <a:p>
            <a:r>
              <a:rPr lang="en-US">
                <a:solidFill>
                  <a:schemeClr val="tx1"/>
                </a:solidFill>
              </a:rPr>
              <a:t>By </a:t>
            </a:r>
            <a:r>
              <a:rPr lang="en-US" smtClean="0">
                <a:solidFill>
                  <a:schemeClr val="tx1"/>
                </a:solidFill>
              </a:rPr>
              <a:t>Jamie</a:t>
            </a:r>
            <a:endParaRPr 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2488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015EFCC-C859-4EE3-BA54-C95E1F61A4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400338"/>
            <a:ext cx="11029615" cy="3634486"/>
          </a:xfrm>
        </p:spPr>
        <p:txBody>
          <a:bodyPr/>
          <a:lstStyle/>
          <a:p>
            <a:pPr marL="0" indent="0" algn="ctr">
              <a:buNone/>
            </a:pPr>
            <a:r>
              <a:rPr lang="en-GB" sz="2400" dirty="0"/>
              <a:t>Home schooling has been fun,</a:t>
            </a:r>
          </a:p>
          <a:p>
            <a:pPr marL="0" indent="0" algn="ctr">
              <a:buNone/>
            </a:pPr>
            <a:r>
              <a:rPr lang="en-GB" sz="2400" dirty="0"/>
              <a:t>But now I think my time is done,</a:t>
            </a:r>
          </a:p>
          <a:p>
            <a:pPr marL="0" indent="0" algn="ctr">
              <a:buNone/>
            </a:pPr>
            <a:r>
              <a:rPr lang="en-GB" sz="2400" dirty="0"/>
              <a:t>After a week my mum has pushed me,</a:t>
            </a:r>
          </a:p>
          <a:p>
            <a:pPr marL="0" indent="0" algn="ctr">
              <a:buNone/>
            </a:pPr>
            <a:r>
              <a:rPr lang="en-GB" sz="2400" dirty="0"/>
              <a:t>But my maths and English is better than it should be.</a:t>
            </a:r>
          </a:p>
          <a:p>
            <a:pPr marL="0" indent="0" algn="ctr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57447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F1823E5-6E76-495A-BE87-61190F86EF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5512" y="1413401"/>
            <a:ext cx="11029615" cy="36344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dirty="0"/>
              <a:t>I think she deserves some credit,</a:t>
            </a:r>
          </a:p>
          <a:p>
            <a:pPr marL="0" indent="0" algn="ctr">
              <a:buNone/>
            </a:pPr>
            <a:r>
              <a:rPr lang="en-GB" sz="2400" dirty="0"/>
              <a:t>She has helped me for my benefit,</a:t>
            </a:r>
          </a:p>
          <a:p>
            <a:pPr marL="0" indent="0" algn="ctr">
              <a:buNone/>
            </a:pPr>
            <a:r>
              <a:rPr lang="en-GB" sz="2400" dirty="0"/>
              <a:t>My dad is at work all the time,</a:t>
            </a:r>
          </a:p>
          <a:p>
            <a:pPr marL="0" indent="0" algn="ctr">
              <a:buNone/>
            </a:pPr>
            <a:r>
              <a:rPr lang="en-GB" sz="2400" dirty="0"/>
              <a:t>As a key worker is he online?</a:t>
            </a:r>
          </a:p>
        </p:txBody>
      </p:sp>
    </p:spTree>
    <p:extLst>
      <p:ext uri="{BB962C8B-B14F-4D97-AF65-F5344CB8AC3E}">
        <p14:creationId xmlns:p14="http://schemas.microsoft.com/office/powerpoint/2010/main" val="3261370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33BF69B-C8FF-44B7-93D1-213029D16C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4883" y="1282772"/>
            <a:ext cx="11029615" cy="36344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800" dirty="0"/>
              <a:t>With cyber criminals,</a:t>
            </a:r>
          </a:p>
          <a:p>
            <a:pPr marL="0" indent="0" algn="ctr">
              <a:buNone/>
            </a:pPr>
            <a:r>
              <a:rPr lang="en-GB" sz="2800" dirty="0"/>
              <a:t>After our secrets,</a:t>
            </a:r>
          </a:p>
          <a:p>
            <a:pPr marL="0" indent="0" algn="ctr">
              <a:buNone/>
            </a:pPr>
            <a:r>
              <a:rPr lang="en-GB" sz="2800" dirty="0"/>
              <a:t>Keep safe online,</a:t>
            </a:r>
          </a:p>
          <a:p>
            <a:pPr marL="0" indent="0" algn="ctr">
              <a:buNone/>
            </a:pPr>
            <a:r>
              <a:rPr lang="en-GB" sz="2800" dirty="0"/>
              <a:t>Otherwise your account will go benign.</a:t>
            </a:r>
          </a:p>
        </p:txBody>
      </p:sp>
    </p:spTree>
    <p:extLst>
      <p:ext uri="{BB962C8B-B14F-4D97-AF65-F5344CB8AC3E}">
        <p14:creationId xmlns:p14="http://schemas.microsoft.com/office/powerpoint/2010/main" val="14027063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1753277-F9A1-40B1-AA7D-648104D295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230521"/>
            <a:ext cx="11029615" cy="36344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dirty="0"/>
              <a:t>My dog gets his morning walk,</a:t>
            </a:r>
          </a:p>
          <a:p>
            <a:pPr marL="0" indent="0" algn="ctr">
              <a:buNone/>
            </a:pPr>
            <a:r>
              <a:rPr lang="en-GB" sz="2400" dirty="0"/>
              <a:t>As he hears us talk,</a:t>
            </a:r>
          </a:p>
          <a:p>
            <a:pPr marL="0" indent="0" algn="ctr">
              <a:buNone/>
            </a:pPr>
            <a:r>
              <a:rPr lang="en-GB" sz="2400" dirty="0"/>
              <a:t>He’s so old,</a:t>
            </a:r>
          </a:p>
          <a:p>
            <a:pPr marL="0" indent="0" algn="ctr">
              <a:buNone/>
            </a:pPr>
            <a:r>
              <a:rPr lang="en-GB" sz="2400" dirty="0"/>
              <a:t>That he’s nearly bald.</a:t>
            </a:r>
          </a:p>
          <a:p>
            <a:pPr marL="0" indent="0" algn="ctr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5196272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11DB95C-3EF0-4DD3-B3F7-6E4AE96B7E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308898"/>
            <a:ext cx="11029615" cy="36344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dirty="0"/>
              <a:t>My sister on the other hand,</a:t>
            </a:r>
          </a:p>
          <a:p>
            <a:pPr marL="0" indent="0" algn="ctr">
              <a:buNone/>
            </a:pPr>
            <a:r>
              <a:rPr lang="en-GB" sz="2400" dirty="0"/>
              <a:t>Thinks she’s so cool that she should be fanned,</a:t>
            </a:r>
          </a:p>
          <a:p>
            <a:pPr marL="0" indent="0" algn="ctr">
              <a:buNone/>
            </a:pPr>
            <a:r>
              <a:rPr lang="en-GB" sz="2400" dirty="0"/>
              <a:t>Following me around the house,</a:t>
            </a:r>
          </a:p>
          <a:p>
            <a:pPr marL="0" indent="0" algn="ctr">
              <a:buNone/>
            </a:pPr>
            <a:r>
              <a:rPr lang="en-GB" sz="2400" dirty="0"/>
              <a:t>Though she’s as quiet as a mouse.</a:t>
            </a:r>
          </a:p>
          <a:p>
            <a:pPr marL="0" indent="0" algn="ctr">
              <a:buNone/>
            </a:pPr>
            <a:r>
              <a:rPr lang="en-GB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657479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7CE74E6-268F-40DE-91A6-3382AD8CC0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269710"/>
            <a:ext cx="11029615" cy="36344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dirty="0"/>
              <a:t>All I can think about at the moment,</a:t>
            </a:r>
          </a:p>
          <a:p>
            <a:pPr marL="0" indent="0" algn="ctr">
              <a:buNone/>
            </a:pPr>
            <a:r>
              <a:rPr lang="en-GB" sz="2400" dirty="0"/>
              <a:t>Is a very big doughnut,</a:t>
            </a:r>
          </a:p>
          <a:p>
            <a:pPr marL="0" indent="0" algn="ctr">
              <a:buNone/>
            </a:pPr>
            <a:r>
              <a:rPr lang="en-GB" sz="2400" dirty="0"/>
              <a:t>We’re kept in the cage,</a:t>
            </a:r>
          </a:p>
          <a:p>
            <a:pPr marL="0" indent="0" algn="ctr">
              <a:buNone/>
            </a:pPr>
            <a:r>
              <a:rPr lang="en-GB" sz="2400" dirty="0"/>
              <a:t>This has filled me up with rage.</a:t>
            </a:r>
          </a:p>
        </p:txBody>
      </p:sp>
    </p:spTree>
    <p:extLst>
      <p:ext uri="{BB962C8B-B14F-4D97-AF65-F5344CB8AC3E}">
        <p14:creationId xmlns:p14="http://schemas.microsoft.com/office/powerpoint/2010/main" val="20214338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176C62E-EF30-4AE2-B163-96E0A23029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792224"/>
            <a:ext cx="11029615" cy="36344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dirty="0"/>
              <a:t>I can’t take this anymore,</a:t>
            </a:r>
          </a:p>
          <a:p>
            <a:pPr marL="0" indent="0" algn="ctr">
              <a:buNone/>
            </a:pPr>
            <a:r>
              <a:rPr lang="en-GB" sz="2400" dirty="0"/>
              <a:t>It has become such a bore,</a:t>
            </a:r>
          </a:p>
          <a:p>
            <a:pPr marL="0" indent="0" algn="ctr">
              <a:buNone/>
            </a:pPr>
            <a:r>
              <a:rPr lang="en-GB" sz="2400" dirty="0"/>
              <a:t>Although I’m giggling at my desk,</a:t>
            </a:r>
          </a:p>
          <a:p>
            <a:pPr marL="0" indent="0" algn="ctr">
              <a:buNone/>
            </a:pPr>
            <a:r>
              <a:rPr lang="en-GB" sz="2400" dirty="0"/>
              <a:t>I’m writing this at my best.</a:t>
            </a:r>
          </a:p>
        </p:txBody>
      </p:sp>
    </p:spTree>
    <p:extLst>
      <p:ext uri="{BB962C8B-B14F-4D97-AF65-F5344CB8AC3E}">
        <p14:creationId xmlns:p14="http://schemas.microsoft.com/office/powerpoint/2010/main" val="1441237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10041C1-3751-4FCF-91E7-D177E42BD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end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91E4EA4-0BDA-4FEE-AEF5-B36A51C7FF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dirty="0"/>
              <a:t>I hope you enjoyed my poem </a:t>
            </a:r>
            <a:r>
              <a:rPr lang="en-GB" sz="2400" dirty="0">
                <a:sym typeface="Wingdings" panose="05000000000000000000" pitchFamily="2" charset="2"/>
              </a:rPr>
              <a:t>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860687476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VTI">
  <a:themeElements>
    <a:clrScheme name="Aspect">
      <a:dk1>
        <a:sysClr val="windowText" lastClr="000000"/>
      </a:dk1>
      <a:lt1>
        <a:sysClr val="window" lastClr="FFFFFF"/>
      </a:lt1>
      <a:dk2>
        <a:srgbClr val="585753"/>
      </a:dk2>
      <a:lt2>
        <a:srgbClr val="EBDDC3"/>
      </a:lt2>
      <a:accent1>
        <a:srgbClr val="71B9E4"/>
      </a:accent1>
      <a:accent2>
        <a:srgbClr val="E25D3C"/>
      </a:accent2>
      <a:accent3>
        <a:srgbClr val="BDB59D"/>
      </a:accent3>
      <a:accent4>
        <a:srgbClr val="A5AB81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Dividend">
      <a:majorFont>
        <a:latin typeface="Franklin Gothic Demi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Green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549E39"/>
    </a:accent1>
    <a:accent2>
      <a:srgbClr val="8AB833"/>
    </a:accent2>
    <a:accent3>
      <a:srgbClr val="C0CF3A"/>
    </a:accent3>
    <a:accent4>
      <a:srgbClr val="029676"/>
    </a:accent4>
    <a:accent5>
      <a:srgbClr val="4AB5C4"/>
    </a:accent5>
    <a:accent6>
      <a:srgbClr val="0989B1"/>
    </a:accent6>
    <a:hlink>
      <a:srgbClr val="6B9F25"/>
    </a:hlink>
    <a:folHlink>
      <a:srgbClr val="BA6906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956C3F92-CC28-42D8-BF09-07707555106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116C154-5A0F-4CDC-8C15-D2E21584649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A6D3478-2986-4664-940C-67E0CAA21E04}">
  <ds:schemaRefs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71af3243-3dd4-4a8d-8c0d-dd76da1f02a5"/>
    <ds:schemaRef ds:uri="16c05727-aa75-4e4a-9b5f-8a80a1165891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{AB47432B-2AC6-4D3C-8639-E5AE13C780A7}tf56535239</Template>
  <TotalTime>0</TotalTime>
  <Words>211</Words>
  <Application>Microsoft Office PowerPoint</Application>
  <PresentationFormat>Widescreen</PresentationFormat>
  <Paragraphs>33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Calibri</vt:lpstr>
      <vt:lpstr>Franklin Gothic Book</vt:lpstr>
      <vt:lpstr>Franklin Gothic Demi</vt:lpstr>
      <vt:lpstr>Wingdings</vt:lpstr>
      <vt:lpstr>Wingdings 2</vt:lpstr>
      <vt:lpstr>DividendVTI</vt:lpstr>
      <vt:lpstr>Home schooling poem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end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2020-03-31T10:14:20Z</dcterms:created>
  <dcterms:modified xsi:type="dcterms:W3CDTF">2020-04-01T22:59:22Z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